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75" r:id="rId3"/>
    <p:sldId id="276" r:id="rId4"/>
    <p:sldId id="278" r:id="rId5"/>
    <p:sldId id="279" r:id="rId6"/>
    <p:sldId id="264" r:id="rId7"/>
    <p:sldId id="265" r:id="rId8"/>
    <p:sldId id="266" r:id="rId9"/>
    <p:sldId id="274" r:id="rId10"/>
    <p:sldId id="270" r:id="rId11"/>
    <p:sldId id="271" r:id="rId12"/>
    <p:sldId id="272" r:id="rId13"/>
    <p:sldId id="273" r:id="rId14"/>
    <p:sldId id="299" r:id="rId15"/>
    <p:sldId id="297" r:id="rId16"/>
    <p:sldId id="296" r:id="rId17"/>
    <p:sldId id="283" r:id="rId18"/>
    <p:sldId id="282" r:id="rId19"/>
    <p:sldId id="268" r:id="rId20"/>
    <p:sldId id="269" r:id="rId21"/>
    <p:sldId id="284" r:id="rId22"/>
    <p:sldId id="285" r:id="rId23"/>
    <p:sldId id="287" r:id="rId24"/>
    <p:sldId id="288" r:id="rId25"/>
    <p:sldId id="289" r:id="rId26"/>
    <p:sldId id="290" r:id="rId27"/>
    <p:sldId id="291" r:id="rId28"/>
    <p:sldId id="292" r:id="rId29"/>
    <p:sldId id="298" r:id="rId30"/>
    <p:sldId id="293" r:id="rId31"/>
    <p:sldId id="294" r:id="rId32"/>
    <p:sldId id="295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E19"/>
    <a:srgbClr val="F2AF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14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9076D-3952-B54B-93DF-ADE6D21300BA}" type="datetimeFigureOut">
              <a:rPr lang="en-US" smtClean="0"/>
              <a:t>7/28/19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A6C95-8A6B-B243-A5F2-551EE8D47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86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9076D-3952-B54B-93DF-ADE6D21300BA}" type="datetimeFigureOut">
              <a:rPr lang="en-US" smtClean="0"/>
              <a:t>7/28/19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A6C95-8A6B-B243-A5F2-551EE8D47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512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9076D-3952-B54B-93DF-ADE6D21300BA}" type="datetimeFigureOut">
              <a:rPr lang="en-US" smtClean="0"/>
              <a:t>7/28/19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A6C95-8A6B-B243-A5F2-551EE8D47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47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59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9076D-3952-B54B-93DF-ADE6D21300BA}" type="datetimeFigureOut">
              <a:rPr lang="en-US" smtClean="0"/>
              <a:t>7/28/19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A6C95-8A6B-B243-A5F2-551EE8D47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09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9076D-3952-B54B-93DF-ADE6D21300BA}" type="datetimeFigureOut">
              <a:rPr lang="en-US" smtClean="0"/>
              <a:t>7/28/19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A6C95-8A6B-B243-A5F2-551EE8D47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75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9076D-3952-B54B-93DF-ADE6D21300BA}" type="datetimeFigureOut">
              <a:rPr lang="en-US" smtClean="0"/>
              <a:t>7/28/19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A6C95-8A6B-B243-A5F2-551EE8D47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86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9076D-3952-B54B-93DF-ADE6D21300BA}" type="datetimeFigureOut">
              <a:rPr lang="en-US" smtClean="0"/>
              <a:t>7/28/19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A6C95-8A6B-B243-A5F2-551EE8D47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208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9076D-3952-B54B-93DF-ADE6D21300BA}" type="datetimeFigureOut">
              <a:rPr lang="en-US" smtClean="0"/>
              <a:t>7/28/19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A6C95-8A6B-B243-A5F2-551EE8D47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57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9076D-3952-B54B-93DF-ADE6D21300BA}" type="datetimeFigureOut">
              <a:rPr lang="en-US" smtClean="0"/>
              <a:t>7/28/19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A6C95-8A6B-B243-A5F2-551EE8D47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069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9076D-3952-B54B-93DF-ADE6D21300BA}" type="datetimeFigureOut">
              <a:rPr lang="en-US" smtClean="0"/>
              <a:t>7/28/19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A6C95-8A6B-B243-A5F2-551EE8D47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317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9076D-3952-B54B-93DF-ADE6D21300BA}" type="datetimeFigureOut">
              <a:rPr lang="en-US" smtClean="0"/>
              <a:t>7/28/19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A6C95-8A6B-B243-A5F2-551EE8D47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68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Py-yQu8HjAhWxiOAKHVJFAnkQjRx6BAgBEAU&amp;url=https://www.facebook.com/catech.ch/&amp;psig=AOvVaw0ZhMUbZNbX1ETynohduI4a&amp;ust=1563642146805211" TargetMode="External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flickr.com/photos/28796323@N03/48000624367/in/album-72157706883321421" TargetMode="External"/><Relationship Id="rId3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ruqanmMHjAhWmmOAKHVNdB50QjRx6BAgBEAU&amp;url=https://www.facebook.com/staEVT/posts/year-7-was-the-first-year-we-let-the-sun-power-our-vehicles-we-won-both-division/1067322480076189/&amp;psig=AOvVaw1NhImL8tfmIwOKXzVuHu7K&amp;ust=1563632813666101" TargetMode="External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google.com/url?sa=i&amp;rct=j&amp;q=&amp;esrc=s&amp;source=images&amp;cd=&amp;ved=2ahUKEwjk1JL8mMHjAhVKUt8KHQWQAc0QjRx6BAgBEAU&amp;url=/url?sa=i&amp;rct=j&amp;q=&amp;esrc=s&amp;source=images&amp;cd=&amp;ved=&amp;url=https://www.facebook.com/staEVT/posts/year-12-we-competed-in-the-solar-bike-rayce-at-crowder-college-we-won-all-of-the/1079154185559685/&amp;psig=AOvVaw2cEYNP6UwtoIa56YBFACe4&amp;ust=1563632955664055&amp;psig=AOvVaw2cEYNP6UwtoIa56YBFACe4&amp;ust=1563632955664055" TargetMode="External"/><Relationship Id="rId3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thesuntrip.com/history-cn/ok2-5/" TargetMode="External"/><Relationship Id="rId3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thesuntrip.com/history-cn/dsc_0563/" TargetMode="External"/><Relationship Id="rId3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hyperlink" Target="https://outriderusa.com" TargetMode="External"/><Relationship Id="rId12" Type="http://schemas.openxmlformats.org/officeDocument/2006/relationships/hyperlink" Target="https://www.youtube.com/watch?v=ePU-aELIdwU" TargetMode="External"/><Relationship Id="rId13" Type="http://schemas.openxmlformats.org/officeDocument/2006/relationships/hyperlink" Target="https://organictransit.com" TargetMode="External"/><Relationship Id="rId14" Type="http://schemas.openxmlformats.org/officeDocument/2006/relationships/hyperlink" Target="https://www.youtube.com/watch?v=lhey6x8CRe8" TargetMode="External"/><Relationship Id="rId15" Type="http://schemas.openxmlformats.org/officeDocument/2006/relationships/hyperlink" Target="https://www.opener.aero" TargetMode="External"/><Relationship Id="rId16" Type="http://schemas.openxmlformats.org/officeDocument/2006/relationships/hyperlink" Target="https://www.youtube.com/watch?v=jozITRIYLL4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today.appstate.edu/_images/_posts/2016/08/racing-the-sun/racing-the-sun-apperion.jpg" TargetMode="External"/><Relationship Id="rId3" Type="http://schemas.openxmlformats.org/officeDocument/2006/relationships/hyperlink" Target="https://levassociation.com/tech-training/" TargetMode="External"/><Relationship Id="rId4" Type="http://schemas.openxmlformats.org/officeDocument/2006/relationships/hyperlink" Target="http://www.teva-nc.org" TargetMode="External"/><Relationship Id="rId5" Type="http://schemas.openxmlformats.org/officeDocument/2006/relationships/hyperlink" Target="https://www.treehugger.com/cars/7-awesome-solar-boats-you-must-see.html" TargetMode="External"/><Relationship Id="rId6" Type="http://schemas.openxmlformats.org/officeDocument/2006/relationships/hyperlink" Target="https://www.ebikes.ca" TargetMode="External"/><Relationship Id="rId7" Type="http://schemas.openxmlformats.org/officeDocument/2006/relationships/hyperlink" Target="http://www.tractor9.com/solar-tractors-for-agriculture.pdf" TargetMode="External"/><Relationship Id="rId8" Type="http://schemas.openxmlformats.org/officeDocument/2006/relationships/hyperlink" Target="https://www.thesuntrip.com/presentation/presentation-en/" TargetMode="External"/><Relationship Id="rId9" Type="http://schemas.openxmlformats.org/officeDocument/2006/relationships/hyperlink" Target="https://www.youtube.com/watch?v=6o9Oj_XUXjQ" TargetMode="External"/><Relationship Id="rId10" Type="http://schemas.openxmlformats.org/officeDocument/2006/relationships/hyperlink" Target="https://www.youtube.com/watch?v=dypTNc0ooY8&amp;feature=youtu.be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2490"/>
            <a:ext cx="9144000" cy="39188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7263" y="430696"/>
            <a:ext cx="66228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Light Solar Vehicles</a:t>
            </a:r>
          </a:p>
          <a:p>
            <a:pPr algn="ctr"/>
            <a:r>
              <a:rPr lang="en-US" sz="2000" dirty="0" smtClean="0"/>
              <a:t>Dr. John Martin</a:t>
            </a:r>
          </a:p>
          <a:p>
            <a:pPr algn="ctr"/>
            <a:r>
              <a:rPr lang="en-US" sz="2000" dirty="0" smtClean="0"/>
              <a:t>Appalachian State University</a:t>
            </a:r>
          </a:p>
          <a:p>
            <a:pPr algn="ctr"/>
            <a:r>
              <a:rPr lang="en-US" sz="2000" dirty="0" smtClean="0"/>
              <a:t>2019</a:t>
            </a:r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11462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" r="284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5854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35" y="215399"/>
            <a:ext cx="3646396" cy="6079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722" y="1827277"/>
            <a:ext cx="2855595" cy="2855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943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0569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473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21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rcRect l="5608" r="560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68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673100"/>
            <a:ext cx="7670800" cy="5499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2526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Macintosh HD:Users:Jack:Pictures:iPhoto Library:Previews:2012:10:26:20121026-142551:IMG_0037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256" r="-39256"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4490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Macintosh HD:Users:Jack:Pictures:iPhoto Library:Previews:2012:10:26:20121026-142551:IMG_0036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1" b="21991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9623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Macintosh HD:Users:Jack:Pictures:iPhoto Library:Previews:2012:10:26:20121026-142551:IMG_0052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6" r="14266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2644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8660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cintosh HD:Users:Jack:Pictures:iPhoto Library:Masters:2013:07:01:20130701-234420: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89" y="129343"/>
            <a:ext cx="3228766" cy="2481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Macintosh HD:Users:Jack:Pictures:iPhoto Library:Masters:2013:07:01:20130701-234034:hk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655" y="129343"/>
            <a:ext cx="3423112" cy="2481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MacOSX_SSD:Users:Jack:Desktop:IMG_107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184" y="2610987"/>
            <a:ext cx="5479415" cy="4093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1901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99" b="-7399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91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08" y="2148973"/>
            <a:ext cx="3786921" cy="2177323"/>
          </a:xfrm>
          <a:prstGeom prst="rect">
            <a:avLst/>
          </a:prstGeom>
        </p:spPr>
      </p:pic>
      <p:pic>
        <p:nvPicPr>
          <p:cNvPr id="7" name="Content Placeholder 2">
            <a:hlinkClick r:id="rId3"/>
          </p:cNvPr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8" b="5978"/>
          <a:stretch>
            <a:fillRect/>
          </a:stretch>
        </p:blipFill>
        <p:spPr bwMode="auto">
          <a:xfrm>
            <a:off x="4944082" y="1372168"/>
            <a:ext cx="3912175" cy="3730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8049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4517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" b="-64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1096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r="1344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3562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" r="5700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710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28" y="1100002"/>
            <a:ext cx="6829824" cy="455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42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0" r="7430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6936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TV-4_Transpor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22" b="-62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00937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SC-Nebraska-004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7" r="5567"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3651363" y="476288"/>
            <a:ext cx="4830686" cy="1927839"/>
          </a:xfrm>
          <a:prstGeom prst="rect">
            <a:avLst/>
          </a:prstGeom>
          <a:noFill/>
          <a:ln w="57150" cmpd="sng">
            <a:solidFill>
              <a:srgbClr val="FFBE1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ROSE (Racing on Solar Energy)</a:t>
            </a:r>
          </a:p>
          <a:p>
            <a:pPr algn="ctr"/>
            <a:endParaRPr lang="en-US" sz="800" dirty="0" smtClean="0">
              <a:solidFill>
                <a:srgbClr val="000000"/>
              </a:solidFill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Appalachian State – Team Sunergy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693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Macintosh HD:Users:Jack:Desktop:179_7979.jpg"/>
          <p:cNvPicPr>
            <a:picLocks noGrp="1"/>
          </p:cNvPicPr>
          <p:nvPr>
            <p:ph idx="1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6349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References:</a:t>
            </a:r>
          </a:p>
          <a:p>
            <a:r>
              <a:rPr lang="en-US" dirty="0" err="1"/>
              <a:t>Asu</a:t>
            </a:r>
            <a:r>
              <a:rPr lang="en-US" dirty="0"/>
              <a:t> solar car </a:t>
            </a:r>
            <a:r>
              <a:rPr lang="en-US" u="sng" dirty="0">
                <a:hlinkClick r:id="rId2"/>
              </a:rPr>
              <a:t>https://today.appstate.edu/_images/_posts/2016/08/racing-the-sun/racing-the-sun-apperion.jpg</a:t>
            </a:r>
            <a:endParaRPr lang="en-US" dirty="0"/>
          </a:p>
          <a:p>
            <a:r>
              <a:rPr lang="en-US" u="sng" dirty="0">
                <a:hlinkClick r:id="rId3"/>
              </a:rPr>
              <a:t>https://levassociation.com/tech-training/</a:t>
            </a:r>
            <a:r>
              <a:rPr lang="en-US" dirty="0"/>
              <a:t>  </a:t>
            </a:r>
          </a:p>
          <a:p>
            <a:r>
              <a:rPr lang="en-US" u="sng" dirty="0">
                <a:hlinkClick r:id="rId4"/>
              </a:rPr>
              <a:t>www.teva-nc.org</a:t>
            </a:r>
            <a:r>
              <a:rPr lang="en-US" dirty="0"/>
              <a:t> </a:t>
            </a:r>
          </a:p>
          <a:p>
            <a:r>
              <a:rPr lang="en-US" dirty="0"/>
              <a:t>Solar boats- web- </a:t>
            </a:r>
            <a:r>
              <a:rPr lang="en-US" u="sng" dirty="0">
                <a:hlinkClick r:id="rId5"/>
              </a:rPr>
              <a:t>https://www.treehugger.com/cars/7-awesome-solar-boats-you-must-see.html</a:t>
            </a:r>
            <a:endParaRPr lang="en-US" dirty="0"/>
          </a:p>
          <a:p>
            <a:r>
              <a:rPr lang="en-US" dirty="0"/>
              <a:t>grin technologies web- </a:t>
            </a:r>
            <a:r>
              <a:rPr lang="en-US" u="sng" dirty="0">
                <a:hlinkClick r:id="rId6"/>
              </a:rPr>
              <a:t>https://www.ebikes.ca</a:t>
            </a:r>
            <a:r>
              <a:rPr lang="en-US" dirty="0"/>
              <a:t> </a:t>
            </a:r>
          </a:p>
          <a:p>
            <a:r>
              <a:rPr lang="en-US" dirty="0"/>
              <a:t>Solar tractors- web- </a:t>
            </a:r>
            <a:r>
              <a:rPr lang="en-US" u="sng" dirty="0">
                <a:hlinkClick r:id="rId7"/>
              </a:rPr>
              <a:t>http://www.tractor9.com/solar-tractors-for-agriculture.pdf</a:t>
            </a:r>
            <a:endParaRPr lang="en-US" dirty="0"/>
          </a:p>
          <a:p>
            <a:r>
              <a:rPr lang="en-US" dirty="0" err="1"/>
              <a:t>Solarbike</a:t>
            </a:r>
            <a:r>
              <a:rPr lang="en-US" dirty="0"/>
              <a:t> </a:t>
            </a:r>
            <a:r>
              <a:rPr lang="en-US" dirty="0" err="1"/>
              <a:t>rayce</a:t>
            </a:r>
            <a:r>
              <a:rPr lang="en-US" dirty="0"/>
              <a:t>-web-http://</a:t>
            </a:r>
            <a:r>
              <a:rPr lang="en-US" dirty="0" err="1"/>
              <a:t>www.speedace.info</a:t>
            </a:r>
            <a:r>
              <a:rPr lang="en-US" dirty="0"/>
              <a:t>/</a:t>
            </a:r>
            <a:r>
              <a:rPr lang="en-US" dirty="0" err="1"/>
              <a:t>solar_racing_events</a:t>
            </a:r>
            <a:r>
              <a:rPr lang="en-US" dirty="0"/>
              <a:t>/</a:t>
            </a:r>
            <a:r>
              <a:rPr lang="en-US" dirty="0" err="1"/>
              <a:t>solar_bike_rayce_usa.htm</a:t>
            </a:r>
            <a:r>
              <a:rPr lang="en-US" dirty="0"/>
              <a:t>     </a:t>
            </a:r>
          </a:p>
          <a:p>
            <a:r>
              <a:rPr lang="en-US" u="sng" dirty="0">
                <a:hlinkClick r:id="rId8"/>
              </a:rPr>
              <a:t>https://www.thesuntrip.com/presentation/presentation-en/</a:t>
            </a:r>
            <a:endParaRPr lang="en-US" dirty="0"/>
          </a:p>
          <a:p>
            <a:r>
              <a:rPr lang="en-US" dirty="0"/>
              <a:t>3 video </a:t>
            </a:r>
            <a:r>
              <a:rPr lang="en-US" dirty="0" err="1"/>
              <a:t>STEMcycle</a:t>
            </a:r>
            <a:r>
              <a:rPr lang="en-US" dirty="0"/>
              <a:t> </a:t>
            </a:r>
          </a:p>
          <a:p>
            <a:r>
              <a:rPr lang="en-US" dirty="0"/>
              <a:t>video- </a:t>
            </a:r>
            <a:r>
              <a:rPr lang="en-US" u="sng" dirty="0">
                <a:hlinkClick r:id="rId9"/>
              </a:rPr>
              <a:t>https://www.youtube.com/watch?v=6o9Oj_XUXjQ</a:t>
            </a:r>
            <a:r>
              <a:rPr lang="en-US" dirty="0"/>
              <a:t> </a:t>
            </a:r>
          </a:p>
          <a:p>
            <a:r>
              <a:rPr lang="en-US" dirty="0"/>
              <a:t>video- </a:t>
            </a:r>
            <a:r>
              <a:rPr lang="en-US" u="sng" dirty="0">
                <a:hlinkClick r:id="rId10"/>
              </a:rPr>
              <a:t>https://www.youtube.com/watch?v=dypTNc0ooY8&amp;feature=youtu.be</a:t>
            </a:r>
            <a:r>
              <a:rPr lang="en-US" dirty="0"/>
              <a:t> 20-2:20</a:t>
            </a:r>
          </a:p>
          <a:p>
            <a:r>
              <a:rPr lang="en-US" dirty="0"/>
              <a:t>2 FFR </a:t>
            </a:r>
            <a:r>
              <a:rPr lang="en-US" dirty="0" err="1"/>
              <a:t>Outriderusa</a:t>
            </a:r>
            <a:r>
              <a:rPr lang="en-US" dirty="0"/>
              <a:t> web- </a:t>
            </a:r>
            <a:r>
              <a:rPr lang="en-US" u="sng" dirty="0">
                <a:hlinkClick r:id="rId11"/>
              </a:rPr>
              <a:t>https://outriderusa.com</a:t>
            </a:r>
            <a:r>
              <a:rPr lang="en-US" dirty="0"/>
              <a:t> </a:t>
            </a:r>
          </a:p>
          <a:p>
            <a:r>
              <a:rPr lang="en-US" dirty="0"/>
              <a:t>video- </a:t>
            </a:r>
            <a:r>
              <a:rPr lang="en-US" u="sng" dirty="0">
                <a:hlinkClick r:id="rId12"/>
              </a:rPr>
              <a:t>https://www.youtube.com/watch?v=ePU-aELIdwU</a:t>
            </a:r>
            <a:r>
              <a:rPr lang="en-US" dirty="0"/>
              <a:t> </a:t>
            </a:r>
          </a:p>
          <a:p>
            <a:r>
              <a:rPr lang="en-US" dirty="0"/>
              <a:t>2 Organic Transit Elf web </a:t>
            </a:r>
            <a:r>
              <a:rPr lang="en-US" u="sng" dirty="0">
                <a:hlinkClick r:id="rId13"/>
              </a:rPr>
              <a:t>https://organictransit.com</a:t>
            </a:r>
            <a:r>
              <a:rPr lang="en-US" dirty="0"/>
              <a:t> </a:t>
            </a:r>
          </a:p>
          <a:p>
            <a:r>
              <a:rPr lang="en-US" dirty="0"/>
              <a:t>video- </a:t>
            </a:r>
            <a:r>
              <a:rPr lang="en-US" u="sng" dirty="0">
                <a:hlinkClick r:id="rId14"/>
              </a:rPr>
              <a:t>https://www.youtube.com/watch?v=lhey6x8CRe8</a:t>
            </a:r>
            <a:r>
              <a:rPr lang="en-US" dirty="0"/>
              <a:t>   9:55</a:t>
            </a:r>
          </a:p>
          <a:p>
            <a:r>
              <a:rPr lang="en-US" dirty="0"/>
              <a:t>Black Fly- web- </a:t>
            </a:r>
            <a:r>
              <a:rPr lang="en-US" u="sng" dirty="0">
                <a:hlinkClick r:id="rId15"/>
              </a:rPr>
              <a:t>https://www.opener.aero</a:t>
            </a:r>
            <a:r>
              <a:rPr lang="en-US" dirty="0"/>
              <a:t> </a:t>
            </a:r>
          </a:p>
          <a:p>
            <a:r>
              <a:rPr lang="en-US" dirty="0"/>
              <a:t>Video-</a:t>
            </a:r>
            <a:r>
              <a:rPr lang="en-US" u="sng" dirty="0">
                <a:hlinkClick r:id="rId16"/>
              </a:rPr>
              <a:t>https://www.youtube.com/watch?v=jozITRIYLL4</a:t>
            </a:r>
            <a:r>
              <a:rPr lang="en-US" dirty="0"/>
              <a:t>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978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64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MacOSX_SSD:Users:Jack:Desktop:IMG_0805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4990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https://lh5.googleusercontent.com/j6CWgqMd-mDrrGzT5U4KEsyGx0FsSay92CRciccU1_n7MUlwL4CWR4nAQpx9Mdtn71RIYMj97NmjkGV9cNDrcNAL_il0Lpir8hcYonq0JdM8jqQdXcEvYfeGle-0ITLqLru_xkEGsNadwCxRE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" b="610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1778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https://lh5.googleusercontent.com/AhbbDBFWkMAQOZoAO6H1YOQ-sfdZVMvXCfPdcBoVsNJRcVF4xGMgbIFrXXCN_ww2uKZtZQKUUUx3gCEFjA4P2PIkOWWa5IDMDl0E9CNd8tewY-ziNL5mrfjb37akUbzjEq5dap-FPcrbX0g2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" b="29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9548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ttps://lh4.googleusercontent.com/rin-2Uy-wFYBb-sH4YJ9ygQL4U4UFdbFALahPGZg_cEKcUZ8VPVpTbvp7v4rRcOFO7P5IntZcQ7YucvbHX71a-jEXhlYzLPVUcTZD5bXymbWjgUljvtfnZqfQDVkfpVZbYU8It29V3LRELl3T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9075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https://lh4.googleusercontent.com/3wFwJq-NBr7efS43_bj1yW3y40mEvNaMTY2Nj-NOcdh0MkSs4iEt0oK-LWNglfF6nhBlgaKLGApnv57rbSyS-1eUStJWN4bHZq6XrJlGsLG73UbH7lldO29KGM7Z4ykb_NGtc7EJj4LPZEMOHw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5881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https://lh6.googleusercontent.com/lOAehu1MqYbjf55Ko_5i51VHFrhXU-tsQTaiaOh4UapAhpINO38zcx0ok0NByfbs3tNkwX6JHJ1HDlPOuRm87mx4ljck0PaECZLE_QZWL4d6GjmORCg_Ff1sYyj2coeZf4AzwMcqHwH6SoLIzQ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3942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261</Words>
  <Application>Microsoft Macintosh PowerPoint</Application>
  <PresentationFormat>On-screen Show (4:3)</PresentationFormat>
  <Paragraphs>25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 Martin</dc:creator>
  <cp:lastModifiedBy>Jack Martin</cp:lastModifiedBy>
  <cp:revision>11</cp:revision>
  <dcterms:created xsi:type="dcterms:W3CDTF">2019-07-28T16:26:42Z</dcterms:created>
  <dcterms:modified xsi:type="dcterms:W3CDTF">2019-07-28T19:10:44Z</dcterms:modified>
</cp:coreProperties>
</file>